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F37D3-12A0-A971-BA8B-9D8BE67E831A}" v="24" dt="2022-10-26T10:47:16.699"/>
    <p1510:client id="{FA8B3E0E-7597-8AC9-38FF-D49E47413715}" v="437" dt="2022-10-12T14:59:59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a Steel" userId="S::9076888@ea.edin.sch.uk::b1325bc5-aecd-4abe-b591-df8383861e11" providerId="AD" clId="Web-{C3AF37D3-12A0-A971-BA8B-9D8BE67E831A}"/>
    <pc:docChg chg="modSld addMainMaster delMainMaster">
      <pc:chgData name="Gina Steel" userId="S::9076888@ea.edin.sch.uk::b1325bc5-aecd-4abe-b591-df8383861e11" providerId="AD" clId="Web-{C3AF37D3-12A0-A971-BA8B-9D8BE67E831A}" dt="2022-10-26T10:47:16.699" v="22" actId="20577"/>
      <pc:docMkLst>
        <pc:docMk/>
      </pc:docMkLst>
      <pc:sldChg chg="addSp delSp modSp mod modClrScheme chgLayout">
        <pc:chgData name="Gina Steel" userId="S::9076888@ea.edin.sch.uk::b1325bc5-aecd-4abe-b591-df8383861e11" providerId="AD" clId="Web-{C3AF37D3-12A0-A971-BA8B-9D8BE67E831A}" dt="2022-10-26T10:47:16.699" v="22" actId="20577"/>
        <pc:sldMkLst>
          <pc:docMk/>
          <pc:sldMk cId="109857222" sldId="256"/>
        </pc:sldMkLst>
        <pc:spChg chg="mod ord">
          <ac:chgData name="Gina Steel" userId="S::9076888@ea.edin.sch.uk::b1325bc5-aecd-4abe-b591-df8383861e11" providerId="AD" clId="Web-{C3AF37D3-12A0-A971-BA8B-9D8BE67E831A}" dt="2022-10-26T10:47:16.699" v="22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Gina Steel" userId="S::9076888@ea.edin.sch.uk::b1325bc5-aecd-4abe-b591-df8383861e11" providerId="AD" clId="Web-{C3AF37D3-12A0-A971-BA8B-9D8BE67E831A}" dt="2022-10-26T10:42:37.410" v="2" actId="14100"/>
          <ac:spMkLst>
            <pc:docMk/>
            <pc:sldMk cId="109857222" sldId="256"/>
            <ac:spMk id="9" creationId="{AB357CFF-D013-434A-F6E6-BB8853C35ED8}"/>
          </ac:spMkLst>
        </pc:spChg>
        <pc:spChg chg="mod">
          <ac:chgData name="Gina Steel" userId="S::9076888@ea.edin.sch.uk::b1325bc5-aecd-4abe-b591-df8383861e11" providerId="AD" clId="Web-{C3AF37D3-12A0-A971-BA8B-9D8BE67E831A}" dt="2022-10-26T10:42:01.844" v="0" actId="14100"/>
          <ac:spMkLst>
            <pc:docMk/>
            <pc:sldMk cId="109857222" sldId="256"/>
            <ac:spMk id="14" creationId="{F576CE63-498C-D07F-4EFA-AAB932221745}"/>
          </ac:spMkLst>
        </pc:spChg>
        <pc:picChg chg="add del mod">
          <ac:chgData name="Gina Steel" userId="S::9076888@ea.edin.sch.uk::b1325bc5-aecd-4abe-b591-df8383861e11" providerId="AD" clId="Web-{C3AF37D3-12A0-A971-BA8B-9D8BE67E831A}" dt="2022-10-26T10:46:45.837" v="18"/>
          <ac:picMkLst>
            <pc:docMk/>
            <pc:sldMk cId="109857222" sldId="256"/>
            <ac:picMk id="12" creationId="{A67F0301-3BD2-4883-64AF-0D9419561609}"/>
          </ac:picMkLst>
        </pc:picChg>
        <pc:picChg chg="del mod">
          <ac:chgData name="Gina Steel" userId="S::9076888@ea.edin.sch.uk::b1325bc5-aecd-4abe-b591-df8383861e11" providerId="AD" clId="Web-{C3AF37D3-12A0-A971-BA8B-9D8BE67E831A}" dt="2022-10-26T10:44:50.531" v="8"/>
          <ac:picMkLst>
            <pc:docMk/>
            <pc:sldMk cId="109857222" sldId="256"/>
            <ac:picMk id="16" creationId="{44D6477D-6DC8-A5CA-28D3-43724C630D4B}"/>
          </ac:picMkLst>
        </pc:picChg>
        <pc:picChg chg="del">
          <ac:chgData name="Gina Steel" userId="S::9076888@ea.edin.sch.uk::b1325bc5-aecd-4abe-b591-df8383861e11" providerId="AD" clId="Web-{C3AF37D3-12A0-A971-BA8B-9D8BE67E831A}" dt="2022-10-26T10:44:47.515" v="7"/>
          <ac:picMkLst>
            <pc:docMk/>
            <pc:sldMk cId="109857222" sldId="256"/>
            <ac:picMk id="17" creationId="{1BCF52E8-DAC8-A68F-4A52-776D786D7EFD}"/>
          </ac:picMkLst>
        </pc:picChg>
      </pc:sldChg>
      <pc:sldMasterChg chg="add del addSldLayout delSldLayout">
        <pc:chgData name="Gina Steel" userId="S::9076888@ea.edin.sch.uk::b1325bc5-aecd-4abe-b591-df8383861e11" providerId="AD" clId="Web-{C3AF37D3-12A0-A971-BA8B-9D8BE67E831A}" dt="2022-10-26T10:44:17.637" v="6"/>
        <pc:sldMasterMkLst>
          <pc:docMk/>
          <pc:sldMasterMk cId="3767064340" sldId="2147483672"/>
        </pc:sldMasterMkLst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73141099" sldId="2147483673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1198338783" sldId="2147483674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1721251700" sldId="2147483675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2266102299" sldId="2147483676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554085777" sldId="2147483677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2215215316" sldId="2147483678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1663791016" sldId="2147483679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3962590792" sldId="2147483680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94262105" sldId="2147483681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1124384472" sldId="2147483682"/>
          </pc:sldLayoutMkLst>
        </pc:sldLayoutChg>
        <pc:sldLayoutChg chg="add del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3767064340" sldId="2147483672"/>
            <pc:sldLayoutMk cId="3316736953" sldId="2147483683"/>
          </pc:sldLayoutMkLst>
        </pc:sldLayoutChg>
      </pc:sldMasterChg>
      <pc:sldMasterChg chg="add del addSldLayout delSldLayout modSldLayout">
        <pc:chgData name="Gina Steel" userId="S::9076888@ea.edin.sch.uk::b1325bc5-aecd-4abe-b591-df8383861e11" providerId="AD" clId="Web-{C3AF37D3-12A0-A971-BA8B-9D8BE67E831A}" dt="2022-10-26T10:44:17.637" v="6"/>
        <pc:sldMasterMkLst>
          <pc:docMk/>
          <pc:sldMasterMk cId="2627291121" sldId="2147483684"/>
        </pc:sldMasterMkLst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384402602" sldId="2147483685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2744078275" sldId="2147483686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661731592" sldId="2147483687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3714988195" sldId="2147483688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806151284" sldId="2147483689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2418930935" sldId="2147483690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2873691806" sldId="2147483691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412057872" sldId="2147483692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294426258" sldId="2147483693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3121609106" sldId="2147483694"/>
          </pc:sldLayoutMkLst>
        </pc:sldLayoutChg>
        <pc:sldLayoutChg chg="add del mod replId">
          <pc:chgData name="Gina Steel" userId="S::9076888@ea.edin.sch.uk::b1325bc5-aecd-4abe-b591-df8383861e11" providerId="AD" clId="Web-{C3AF37D3-12A0-A971-BA8B-9D8BE67E831A}" dt="2022-10-26T10:44:17.637" v="6"/>
          <pc:sldLayoutMkLst>
            <pc:docMk/>
            <pc:sldMasterMk cId="2627291121" sldId="2147483684"/>
            <pc:sldLayoutMk cId="3594486021" sldId="2147483695"/>
          </pc:sldLayoutMkLst>
        </pc:sldLayoutChg>
      </pc:sldMasterChg>
    </pc:docChg>
  </pc:docChgLst>
  <pc:docChgLst>
    <pc:chgData name="Gina Steel" userId="S::9076888@ea.edin.sch.uk::b1325bc5-aecd-4abe-b591-df8383861e11" providerId="AD" clId="Web-{FA8B3E0E-7597-8AC9-38FF-D49E47413715}"/>
    <pc:docChg chg="mod addSld delSld modSld addMainMaster delMainMaster modMainMaster setSldSz">
      <pc:chgData name="Gina Steel" userId="S::9076888@ea.edin.sch.uk::b1325bc5-aecd-4abe-b591-df8383861e11" providerId="AD" clId="Web-{FA8B3E0E-7597-8AC9-38FF-D49E47413715}" dt="2022-10-12T14:59:59.910" v="424"/>
      <pc:docMkLst>
        <pc:docMk/>
      </pc:docMkLst>
      <pc:sldChg chg="addSp delSp modSp mod setBg modClrScheme chgLayout">
        <pc:chgData name="Gina Steel" userId="S::9076888@ea.edin.sch.uk::b1325bc5-aecd-4abe-b591-df8383861e11" providerId="AD" clId="Web-{FA8B3E0E-7597-8AC9-38FF-D49E47413715}" dt="2022-10-12T10:07:04.387" v="368" actId="1076"/>
        <pc:sldMkLst>
          <pc:docMk/>
          <pc:sldMk cId="109857222" sldId="256"/>
        </pc:sldMkLst>
        <pc:spChg chg="mod ord">
          <ac:chgData name="Gina Steel" userId="S::9076888@ea.edin.sch.uk::b1325bc5-aecd-4abe-b591-df8383861e11" providerId="AD" clId="Web-{FA8B3E0E-7597-8AC9-38FF-D49E47413715}" dt="2022-10-12T10:05:35.759" v="362" actId="1076"/>
          <ac:spMkLst>
            <pc:docMk/>
            <pc:sldMk cId="109857222" sldId="256"/>
            <ac:spMk id="2" creationId="{00000000-0000-0000-0000-000000000000}"/>
          </ac:spMkLst>
        </pc:spChg>
        <pc:spChg chg="del mod ord">
          <ac:chgData name="Gina Steel" userId="S::9076888@ea.edin.sch.uk::b1325bc5-aecd-4abe-b591-df8383861e11" providerId="AD" clId="Web-{FA8B3E0E-7597-8AC9-38FF-D49E47413715}" dt="2022-10-12T07:44:18.341" v="4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Gina Steel" userId="S::9076888@ea.edin.sch.uk::b1325bc5-aecd-4abe-b591-df8383861e11" providerId="AD" clId="Web-{FA8B3E0E-7597-8AC9-38FF-D49E47413715}" dt="2022-10-12T10:07:04.387" v="368" actId="1076"/>
          <ac:spMkLst>
            <pc:docMk/>
            <pc:sldMk cId="109857222" sldId="256"/>
            <ac:spMk id="5" creationId="{5D55A829-D6CD-A03E-EF62-98CE63B7B8D3}"/>
          </ac:spMkLst>
        </pc:spChg>
        <pc:spChg chg="add del mod">
          <ac:chgData name="Gina Steel" userId="S::9076888@ea.edin.sch.uk::b1325bc5-aecd-4abe-b591-df8383861e11" providerId="AD" clId="Web-{FA8B3E0E-7597-8AC9-38FF-D49E47413715}" dt="2022-10-12T07:51:05.694" v="54"/>
          <ac:spMkLst>
            <pc:docMk/>
            <pc:sldMk cId="109857222" sldId="256"/>
            <ac:spMk id="7" creationId="{C758CEB3-D187-772C-38B3-2885FB2B284E}"/>
          </ac:spMkLst>
        </pc:spChg>
        <pc:spChg chg="add mod">
          <ac:chgData name="Gina Steel" userId="S::9076888@ea.edin.sch.uk::b1325bc5-aecd-4abe-b591-df8383861e11" providerId="AD" clId="Web-{FA8B3E0E-7597-8AC9-38FF-D49E47413715}" dt="2022-10-12T10:01:28.426" v="338" actId="14100"/>
          <ac:spMkLst>
            <pc:docMk/>
            <pc:sldMk cId="109857222" sldId="256"/>
            <ac:spMk id="8" creationId="{107011D8-F8AE-8597-C315-5A4CF33D6953}"/>
          </ac:spMkLst>
        </pc:spChg>
        <pc:spChg chg="add mod">
          <ac:chgData name="Gina Steel" userId="S::9076888@ea.edin.sch.uk::b1325bc5-aecd-4abe-b591-df8383861e11" providerId="AD" clId="Web-{FA8B3E0E-7597-8AC9-38FF-D49E47413715}" dt="2022-10-12T10:01:37.723" v="340" actId="14100"/>
          <ac:spMkLst>
            <pc:docMk/>
            <pc:sldMk cId="109857222" sldId="256"/>
            <ac:spMk id="9" creationId="{AB357CFF-D013-434A-F6E6-BB8853C35ED8}"/>
          </ac:spMkLst>
        </pc:spChg>
        <pc:spChg chg="add mod">
          <ac:chgData name="Gina Steel" userId="S::9076888@ea.edin.sch.uk::b1325bc5-aecd-4abe-b591-df8383861e11" providerId="AD" clId="Web-{FA8B3E0E-7597-8AC9-38FF-D49E47413715}" dt="2022-10-12T10:01:13.894" v="332"/>
          <ac:spMkLst>
            <pc:docMk/>
            <pc:sldMk cId="109857222" sldId="256"/>
            <ac:spMk id="10" creationId="{E05CCC72-B5D5-3728-3D90-4C25EE78EA13}"/>
          </ac:spMkLst>
        </pc:spChg>
        <pc:spChg chg="add del">
          <ac:chgData name="Gina Steel" userId="S::9076888@ea.edin.sch.uk::b1325bc5-aecd-4abe-b591-df8383861e11" providerId="AD" clId="Web-{FA8B3E0E-7597-8AC9-38FF-D49E47413715}" dt="2022-10-12T10:00:31.190" v="303"/>
          <ac:spMkLst>
            <pc:docMk/>
            <pc:sldMk cId="109857222" sldId="256"/>
            <ac:spMk id="13" creationId="{032F9E95-3700-DA3A-AB16-15DF8FB05DAD}"/>
          </ac:spMkLst>
        </pc:spChg>
        <pc:spChg chg="add mod ord">
          <ac:chgData name="Gina Steel" userId="S::9076888@ea.edin.sch.uk::b1325bc5-aecd-4abe-b591-df8383861e11" providerId="AD" clId="Web-{FA8B3E0E-7597-8AC9-38FF-D49E47413715}" dt="2022-10-12T10:06:44.839" v="366" actId="1076"/>
          <ac:spMkLst>
            <pc:docMk/>
            <pc:sldMk cId="109857222" sldId="256"/>
            <ac:spMk id="14" creationId="{F576CE63-498C-D07F-4EFA-AAB932221745}"/>
          </ac:spMkLst>
        </pc:spChg>
        <pc:grpChg chg="add mod">
          <ac:chgData name="Gina Steel" userId="S::9076888@ea.edin.sch.uk::b1325bc5-aecd-4abe-b591-df8383861e11" providerId="AD" clId="Web-{FA8B3E0E-7597-8AC9-38FF-D49E47413715}" dt="2022-10-12T10:01:42.067" v="341" actId="14100"/>
          <ac:grpSpMkLst>
            <pc:docMk/>
            <pc:sldMk cId="109857222" sldId="256"/>
            <ac:grpSpMk id="11" creationId="{17BB3A78-849B-B492-4B96-B5A1E4EBACA9}"/>
          </ac:grpSpMkLst>
        </pc:grpChg>
        <pc:picChg chg="add mod modCrop">
          <ac:chgData name="Gina Steel" userId="S::9076888@ea.edin.sch.uk::b1325bc5-aecd-4abe-b591-df8383861e11" providerId="AD" clId="Web-{FA8B3E0E-7597-8AC9-38FF-D49E47413715}" dt="2022-10-12T10:01:13.894" v="331"/>
          <ac:picMkLst>
            <pc:docMk/>
            <pc:sldMk cId="109857222" sldId="256"/>
            <ac:picMk id="3" creationId="{7DA9083A-C94C-4D21-C281-2FA60C7151A2}"/>
          </ac:picMkLst>
        </pc:picChg>
        <pc:picChg chg="add mod modCrop">
          <ac:chgData name="Gina Steel" userId="S::9076888@ea.edin.sch.uk::b1325bc5-aecd-4abe-b591-df8383861e11" providerId="AD" clId="Web-{FA8B3E0E-7597-8AC9-38FF-D49E47413715}" dt="2022-10-12T10:01:13.894" v="330"/>
          <ac:picMkLst>
            <pc:docMk/>
            <pc:sldMk cId="109857222" sldId="256"/>
            <ac:picMk id="4" creationId="{1343148F-6420-7C17-FEB0-14BCBCC49EB6}"/>
          </ac:picMkLst>
        </pc:picChg>
        <pc:picChg chg="add mod modCrop">
          <ac:chgData name="Gina Steel" userId="S::9076888@ea.edin.sch.uk::b1325bc5-aecd-4abe-b591-df8383861e11" providerId="AD" clId="Web-{FA8B3E0E-7597-8AC9-38FF-D49E47413715}" dt="2022-10-12T10:01:13.894" v="329"/>
          <ac:picMkLst>
            <pc:docMk/>
            <pc:sldMk cId="109857222" sldId="256"/>
            <ac:picMk id="6" creationId="{A8DA4027-0878-726A-3345-5CA9C17D1AA8}"/>
          </ac:picMkLst>
        </pc:picChg>
        <pc:picChg chg="add mod modCrop">
          <ac:chgData name="Gina Steel" userId="S::9076888@ea.edin.sch.uk::b1325bc5-aecd-4abe-b591-df8383861e11" providerId="AD" clId="Web-{FA8B3E0E-7597-8AC9-38FF-D49E47413715}" dt="2022-10-12T10:01:13.894" v="328"/>
          <ac:picMkLst>
            <pc:docMk/>
            <pc:sldMk cId="109857222" sldId="256"/>
            <ac:picMk id="7" creationId="{E40439E5-41E4-8EF0-3D68-A2FA34EA8E27}"/>
          </ac:picMkLst>
        </pc:picChg>
        <pc:picChg chg="add del mod">
          <ac:chgData name="Gina Steel" userId="S::9076888@ea.edin.sch.uk::b1325bc5-aecd-4abe-b591-df8383861e11" providerId="AD" clId="Web-{FA8B3E0E-7597-8AC9-38FF-D49E47413715}" dt="2022-10-12T09:59:47.236" v="289"/>
          <ac:picMkLst>
            <pc:docMk/>
            <pc:sldMk cId="109857222" sldId="256"/>
            <ac:picMk id="12" creationId="{97D49002-5133-B304-B2BB-0DC396B37B14}"/>
          </ac:picMkLst>
        </pc:picChg>
        <pc:picChg chg="add del mod">
          <ac:chgData name="Gina Steel" userId="S::9076888@ea.edin.sch.uk::b1325bc5-aecd-4abe-b591-df8383861e11" providerId="AD" clId="Web-{FA8B3E0E-7597-8AC9-38FF-D49E47413715}" dt="2022-10-12T10:04:30.320" v="353"/>
          <ac:picMkLst>
            <pc:docMk/>
            <pc:sldMk cId="109857222" sldId="256"/>
            <ac:picMk id="15" creationId="{674595E6-1067-93D5-2823-60657DD83F1A}"/>
          </ac:picMkLst>
        </pc:picChg>
        <pc:picChg chg="add mod">
          <ac:chgData name="Gina Steel" userId="S::9076888@ea.edin.sch.uk::b1325bc5-aecd-4abe-b591-df8383861e11" providerId="AD" clId="Web-{FA8B3E0E-7597-8AC9-38FF-D49E47413715}" dt="2022-10-12T10:05:29.994" v="361" actId="1076"/>
          <ac:picMkLst>
            <pc:docMk/>
            <pc:sldMk cId="109857222" sldId="256"/>
            <ac:picMk id="16" creationId="{44D6477D-6DC8-A5CA-28D3-43724C630D4B}"/>
          </ac:picMkLst>
        </pc:picChg>
        <pc:picChg chg="add mod">
          <ac:chgData name="Gina Steel" userId="S::9076888@ea.edin.sch.uk::b1325bc5-aecd-4abe-b591-df8383861e11" providerId="AD" clId="Web-{FA8B3E0E-7597-8AC9-38FF-D49E47413715}" dt="2022-10-12T10:06:20.135" v="364" actId="1076"/>
          <ac:picMkLst>
            <pc:docMk/>
            <pc:sldMk cId="109857222" sldId="256"/>
            <ac:picMk id="17" creationId="{1BCF52E8-DAC8-A68F-4A52-776D786D7EFD}"/>
          </ac:picMkLst>
        </pc:picChg>
      </pc:sldChg>
      <pc:sldChg chg="addSp delSp modSp new del">
        <pc:chgData name="Gina Steel" userId="S::9076888@ea.edin.sch.uk::b1325bc5-aecd-4abe-b591-df8383861e11" providerId="AD" clId="Web-{FA8B3E0E-7597-8AC9-38FF-D49E47413715}" dt="2022-10-12T14:59:59.910" v="424"/>
        <pc:sldMkLst>
          <pc:docMk/>
          <pc:sldMk cId="3165837472" sldId="257"/>
        </pc:sldMkLst>
        <pc:spChg chg="mod">
          <ac:chgData name="Gina Steel" userId="S::9076888@ea.edin.sch.uk::b1325bc5-aecd-4abe-b591-df8383861e11" providerId="AD" clId="Web-{FA8B3E0E-7597-8AC9-38FF-D49E47413715}" dt="2022-10-12T10:42:25.750" v="423" actId="20577"/>
          <ac:spMkLst>
            <pc:docMk/>
            <pc:sldMk cId="3165837472" sldId="257"/>
            <ac:spMk id="2" creationId="{6F5FCE81-9978-87DD-178E-1A7A0CF0C731}"/>
          </ac:spMkLst>
        </pc:spChg>
        <pc:spChg chg="del">
          <ac:chgData name="Gina Steel" userId="S::9076888@ea.edin.sch.uk::b1325bc5-aecd-4abe-b591-df8383861e11" providerId="AD" clId="Web-{FA8B3E0E-7597-8AC9-38FF-D49E47413715}" dt="2022-10-12T10:40:32.028" v="402"/>
          <ac:spMkLst>
            <pc:docMk/>
            <pc:sldMk cId="3165837472" sldId="257"/>
            <ac:spMk id="3" creationId="{90ADB6BB-ADB4-E825-A56E-5892B6FBB82D}"/>
          </ac:spMkLst>
        </pc:spChg>
        <pc:picChg chg="add mod modCrop">
          <ac:chgData name="Gina Steel" userId="S::9076888@ea.edin.sch.uk::b1325bc5-aecd-4abe-b591-df8383861e11" providerId="AD" clId="Web-{FA8B3E0E-7597-8AC9-38FF-D49E47413715}" dt="2022-10-12T10:42:04.640" v="419" actId="1076"/>
          <ac:picMkLst>
            <pc:docMk/>
            <pc:sldMk cId="3165837472" sldId="257"/>
            <ac:picMk id="4" creationId="{92CA177F-2655-9B4B-4BE2-94D4A9FCC234}"/>
          </ac:picMkLst>
        </pc:picChg>
      </pc:sldChg>
      <pc:sldMasterChg chg="modSp del delSldLayout modSldLayout">
        <pc:chgData name="Gina Steel" userId="S::9076888@ea.edin.sch.uk::b1325bc5-aecd-4abe-b591-df8383861e11" providerId="AD" clId="Web-{FA8B3E0E-7597-8AC9-38FF-D49E47413715}" dt="2022-10-12T07:44:08.934" v="1"/>
        <pc:sldMasterMkLst>
          <pc:docMk/>
          <pc:sldMasterMk cId="2460954070" sldId="2147483660"/>
        </pc:sldMasterMkLst>
        <pc:spChg chg="mod">
          <ac:chgData name="Gina Steel" userId="S::9076888@ea.edin.sch.uk::b1325bc5-aecd-4abe-b591-df8383861e11" providerId="AD" clId="Web-{FA8B3E0E-7597-8AC9-38FF-D49E47413715}" dt="2022-10-12T07:44:08.856" v="0"/>
          <ac:spMkLst>
            <pc:docMk/>
            <pc:sldMasterMk cId="2460954070" sldId="2147483660"/>
            <ac:spMk id="2" creationId="{00000000-0000-0000-0000-000000000000}"/>
          </ac:spMkLst>
        </pc:spChg>
        <pc:spChg chg="mod">
          <ac:chgData name="Gina Steel" userId="S::9076888@ea.edin.sch.uk::b1325bc5-aecd-4abe-b591-df8383861e11" providerId="AD" clId="Web-{FA8B3E0E-7597-8AC9-38FF-D49E47413715}" dt="2022-10-12T07:44:08.856" v="0"/>
          <ac:spMkLst>
            <pc:docMk/>
            <pc:sldMasterMk cId="2460954070" sldId="2147483660"/>
            <ac:spMk id="3" creationId="{00000000-0000-0000-0000-000000000000}"/>
          </ac:spMkLst>
        </pc:spChg>
        <pc:spChg chg="mod">
          <ac:chgData name="Gina Steel" userId="S::9076888@ea.edin.sch.uk::b1325bc5-aecd-4abe-b591-df8383861e11" providerId="AD" clId="Web-{FA8B3E0E-7597-8AC9-38FF-D49E47413715}" dt="2022-10-12T07:44:08.856" v="0"/>
          <ac:spMkLst>
            <pc:docMk/>
            <pc:sldMasterMk cId="2460954070" sldId="2147483660"/>
            <ac:spMk id="4" creationId="{00000000-0000-0000-0000-000000000000}"/>
          </ac:spMkLst>
        </pc:spChg>
        <pc:spChg chg="mod">
          <ac:chgData name="Gina Steel" userId="S::9076888@ea.edin.sch.uk::b1325bc5-aecd-4abe-b591-df8383861e11" providerId="AD" clId="Web-{FA8B3E0E-7597-8AC9-38FF-D49E47413715}" dt="2022-10-12T07:44:08.856" v="0"/>
          <ac:spMkLst>
            <pc:docMk/>
            <pc:sldMasterMk cId="2460954070" sldId="2147483660"/>
            <ac:spMk id="5" creationId="{00000000-0000-0000-0000-000000000000}"/>
          </ac:spMkLst>
        </pc:spChg>
        <pc:spChg chg="mod">
          <ac:chgData name="Gina Steel" userId="S::9076888@ea.edin.sch.uk::b1325bc5-aecd-4abe-b591-df8383861e11" providerId="AD" clId="Web-{FA8B3E0E-7597-8AC9-38FF-D49E47413715}" dt="2022-10-12T07:44:08.856" v="0"/>
          <ac:spMkLst>
            <pc:docMk/>
            <pc:sldMasterMk cId="2460954070" sldId="2147483660"/>
            <ac:spMk id="6" creationId="{00000000-0000-0000-0000-000000000000}"/>
          </ac:spMkLst>
        </pc:spChg>
        <pc:sldLayoutChg chg="modSp 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2385387890" sldId="2147483661"/>
              <ac:spMk id="2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2385387890" sldId="2147483661"/>
              <ac:spMk id="3" creationId="{00000000-0000-0000-0000-000000000000}"/>
            </ac:spMkLst>
          </pc:spChg>
        </pc:sldLayoutChg>
        <pc:sldLayoutChg chg="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Sp 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2591524520" sldId="2147483663"/>
              <ac:spMk id="2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2591524520" sldId="2147483663"/>
              <ac:spMk id="3" creationId="{00000000-0000-0000-0000-000000000000}"/>
            </ac:spMkLst>
          </pc:spChg>
        </pc:sldLayoutChg>
        <pc:sldLayoutChg chg="modSp 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1203092039" sldId="2147483664"/>
              <ac:spMk id="3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1203092039" sldId="2147483664"/>
              <ac:spMk id="4" creationId="{00000000-0000-0000-0000-000000000000}"/>
            </ac:spMkLst>
          </pc:spChg>
        </pc:sldLayoutChg>
        <pc:sldLayoutChg chg="modSp 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733172339" sldId="2147483665"/>
              <ac:spMk id="2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733172339" sldId="2147483665"/>
              <ac:spMk id="3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733172339" sldId="2147483665"/>
              <ac:spMk id="4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733172339" sldId="2147483665"/>
              <ac:spMk id="5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733172339" sldId="2147483665"/>
              <ac:spMk id="6" creationId="{00000000-0000-0000-0000-000000000000}"/>
            </ac:spMkLst>
          </pc:spChg>
        </pc:sldLayoutChg>
        <pc:sldLayoutChg chg="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Sp 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171841454" sldId="2147483668"/>
              <ac:spMk id="2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171841454" sldId="2147483668"/>
              <ac:spMk id="3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171841454" sldId="2147483668"/>
              <ac:spMk id="4" creationId="{00000000-0000-0000-0000-000000000000}"/>
            </ac:spMkLst>
          </pc:spChg>
        </pc:sldLayoutChg>
        <pc:sldLayoutChg chg="modSp 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1718958274" sldId="2147483669"/>
              <ac:spMk id="2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1718958274" sldId="2147483669"/>
              <ac:spMk id="3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1718958274" sldId="2147483669"/>
              <ac:spMk id="4" creationId="{00000000-0000-0000-0000-000000000000}"/>
            </ac:spMkLst>
          </pc:spChg>
        </pc:sldLayoutChg>
        <pc:sldLayoutChg chg="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Sp del">
          <pc:chgData name="Gina Steel" userId="S::9076888@ea.edin.sch.uk::b1325bc5-aecd-4abe-b591-df8383861e11" providerId="AD" clId="Web-{FA8B3E0E-7597-8AC9-38FF-D49E47413715}" dt="2022-10-12T07:44:08.934" v="1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479445657" sldId="2147483671"/>
              <ac:spMk id="2" creationId="{00000000-0000-0000-0000-000000000000}"/>
            </ac:spMkLst>
          </pc:spChg>
          <pc:spChg chg="mod">
            <ac:chgData name="Gina Steel" userId="S::9076888@ea.edin.sch.uk::b1325bc5-aecd-4abe-b591-df8383861e11" providerId="AD" clId="Web-{FA8B3E0E-7597-8AC9-38FF-D49E47413715}" dt="2022-10-12T07:44:08.856" v="0"/>
            <ac:spMkLst>
              <pc:docMk/>
              <pc:sldMasterMk cId="2460954070" sldId="2147483660"/>
              <pc:sldLayoutMk cId="3479445657" sldId="2147483671"/>
              <ac:spMk id="3" creationId="{00000000-0000-0000-0000-000000000000}"/>
            </ac:spMkLst>
          </pc:spChg>
        </pc:sldLayoutChg>
      </pc:sldMasterChg>
      <pc:sldMasterChg chg="add del addSldLayout delSldLayout modSldLayout">
        <pc:chgData name="Gina Steel" userId="S::9076888@ea.edin.sch.uk::b1325bc5-aecd-4abe-b591-df8383861e11" providerId="AD" clId="Web-{FA8B3E0E-7597-8AC9-38FF-D49E47413715}" dt="2022-10-12T07:50:23.599" v="35"/>
        <pc:sldMasterMkLst>
          <pc:docMk/>
          <pc:sldMasterMk cId="3767064340" sldId="2147483672"/>
        </pc:sldMasterMkLst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73141099" sldId="2147483673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1198338783" sldId="2147483674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1721251700" sldId="2147483675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2266102299" sldId="2147483676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554085777" sldId="2147483677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2215215316" sldId="2147483678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1663791016" sldId="2147483679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3962590792" sldId="2147483680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94262105" sldId="2147483681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1124384472" sldId="2147483682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3767064340" sldId="2147483672"/>
            <pc:sldLayoutMk cId="3316736953" sldId="2147483683"/>
          </pc:sldLayoutMkLst>
        </pc:sldLayoutChg>
      </pc:sldMasterChg>
      <pc:sldMasterChg chg="add del addSldLayout delSldLayout modSldLayout">
        <pc:chgData name="Gina Steel" userId="S::9076888@ea.edin.sch.uk::b1325bc5-aecd-4abe-b591-df8383861e11" providerId="AD" clId="Web-{FA8B3E0E-7597-8AC9-38FF-D49E47413715}" dt="2022-10-12T07:50:23.599" v="35"/>
        <pc:sldMasterMkLst>
          <pc:docMk/>
          <pc:sldMasterMk cId="492374787" sldId="2147483684"/>
        </pc:sldMasterMkLst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251312478" sldId="2147483685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2128185818" sldId="2147483686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1022580665" sldId="2147483687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542023729" sldId="2147483688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3301900598" sldId="2147483689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3945935673" sldId="2147483690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1628043558" sldId="2147483691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1332182453" sldId="2147483692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2863129487" sldId="2147483693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528278788" sldId="2147483694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3.599" v="35"/>
          <pc:sldLayoutMkLst>
            <pc:docMk/>
            <pc:sldMasterMk cId="492374787" sldId="2147483684"/>
            <pc:sldLayoutMk cId="2434787951" sldId="2147483695"/>
          </pc:sldLayoutMkLst>
        </pc:sldLayoutChg>
      </pc:sldMasterChg>
      <pc:sldMasterChg chg="add del addSldLayout delSldLayout modSldLayout">
        <pc:chgData name="Gina Steel" userId="S::9076888@ea.edin.sch.uk::b1325bc5-aecd-4abe-b591-df8383861e11" providerId="AD" clId="Web-{FA8B3E0E-7597-8AC9-38FF-D49E47413715}" dt="2022-10-12T07:50:22.708" v="34"/>
        <pc:sldMasterMkLst>
          <pc:docMk/>
          <pc:sldMasterMk cId="3729112409" sldId="2147483696"/>
        </pc:sldMasterMkLst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1675464452" sldId="2147483697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1485171550" sldId="2147483698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3425569119" sldId="2147483699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1959162295" sldId="2147483700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4260067112" sldId="2147483701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1167872215" sldId="2147483702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292381786" sldId="2147483703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4271114000" sldId="2147483704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1088963533" sldId="2147483705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4118881622" sldId="2147483706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2.708" v="34"/>
          <pc:sldLayoutMkLst>
            <pc:docMk/>
            <pc:sldMasterMk cId="3729112409" sldId="2147483696"/>
            <pc:sldLayoutMk cId="1977916100" sldId="2147483707"/>
          </pc:sldLayoutMkLst>
        </pc:sldLayoutChg>
      </pc:sldMasterChg>
      <pc:sldMasterChg chg="add del addSldLayout delSldLayout modSldLayout">
        <pc:chgData name="Gina Steel" userId="S::9076888@ea.edin.sch.uk::b1325bc5-aecd-4abe-b591-df8383861e11" providerId="AD" clId="Web-{FA8B3E0E-7597-8AC9-38FF-D49E47413715}" dt="2022-10-12T07:50:21.848" v="33"/>
        <pc:sldMasterMkLst>
          <pc:docMk/>
          <pc:sldMasterMk cId="3863411788" sldId="2147483708"/>
        </pc:sldMasterMkLst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1934257861" sldId="2147483709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463631285" sldId="2147483710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4029644919" sldId="2147483711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1161748109" sldId="2147483712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1910192086" sldId="2147483713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4043265962" sldId="2147483714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2424296730" sldId="2147483715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4052533113" sldId="2147483716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3775946205" sldId="2147483717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1000855849" sldId="2147483718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2470030553" sldId="2147483719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634328054" sldId="2147483720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2432188866" sldId="2147483721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1968172532" sldId="2147483722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4003311867" sldId="2147483723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1.848" v="33"/>
          <pc:sldLayoutMkLst>
            <pc:docMk/>
            <pc:sldMasterMk cId="3863411788" sldId="2147483708"/>
            <pc:sldLayoutMk cId="2820043405" sldId="2147483724"/>
          </pc:sldLayoutMkLst>
        </pc:sldLayoutChg>
      </pc:sldMasterChg>
      <pc:sldMasterChg chg="add del addSldLayout delSldLayout modSldLayout">
        <pc:chgData name="Gina Steel" userId="S::9076888@ea.edin.sch.uk::b1325bc5-aecd-4abe-b591-df8383861e11" providerId="AD" clId="Web-{FA8B3E0E-7597-8AC9-38FF-D49E47413715}" dt="2022-10-12T07:50:20.755" v="32"/>
        <pc:sldMasterMkLst>
          <pc:docMk/>
          <pc:sldMasterMk cId="2425314490" sldId="2147483725"/>
        </pc:sldMasterMkLst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1655064040" sldId="2147483726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2360488088" sldId="2147483727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2462291240" sldId="2147483728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2307428145" sldId="2147483729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2438261426" sldId="2147483730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3929782175" sldId="2147483731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3649736014" sldId="2147483732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418823575" sldId="2147483733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4252646981" sldId="2147483734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1484434316" sldId="2147483735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1129169214" sldId="2147483736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2706859579" sldId="2147483737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328033374" sldId="2147483738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98819429" sldId="2147483739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719782350" sldId="2147483740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650171809" sldId="2147483741"/>
          </pc:sldLayoutMkLst>
        </pc:sldLayoutChg>
        <pc:sldLayoutChg chg="add del mod replId">
          <pc:chgData name="Gina Steel" userId="S::9076888@ea.edin.sch.uk::b1325bc5-aecd-4abe-b591-df8383861e11" providerId="AD" clId="Web-{FA8B3E0E-7597-8AC9-38FF-D49E47413715}" dt="2022-10-12T07:50:20.755" v="32"/>
          <pc:sldLayoutMkLst>
            <pc:docMk/>
            <pc:sldMasterMk cId="2425314490" sldId="2147483725"/>
            <pc:sldLayoutMk cId="1036258143" sldId="214748374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15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662"/>
            </a:lvl1pPr>
            <a:lvl2pPr marL="316520" indent="0" algn="ctr">
              <a:buNone/>
              <a:defRPr sz="1385"/>
            </a:lvl2pPr>
            <a:lvl3pPr marL="633039" indent="0" algn="ctr">
              <a:buNone/>
              <a:defRPr sz="1246"/>
            </a:lvl3pPr>
            <a:lvl4pPr marL="949559" indent="0" algn="ctr">
              <a:buNone/>
              <a:defRPr sz="1108"/>
            </a:lvl4pPr>
            <a:lvl5pPr marL="1266078" indent="0" algn="ctr">
              <a:buNone/>
              <a:defRPr sz="1108"/>
            </a:lvl5pPr>
            <a:lvl6pPr marL="1582598" indent="0" algn="ctr">
              <a:buNone/>
              <a:defRPr sz="1108"/>
            </a:lvl6pPr>
            <a:lvl7pPr marL="1899117" indent="0" algn="ctr">
              <a:buNone/>
              <a:defRPr sz="1108"/>
            </a:lvl7pPr>
            <a:lvl8pPr marL="2215637" indent="0" algn="ctr">
              <a:buNone/>
              <a:defRPr sz="1108"/>
            </a:lvl8pPr>
            <a:lvl9pPr marL="2532156" indent="0" algn="ctr">
              <a:buNone/>
              <a:defRPr sz="1108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4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3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15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662">
                <a:solidFill>
                  <a:schemeClr val="tx1"/>
                </a:solidFill>
              </a:defRPr>
            </a:lvl1pPr>
            <a:lvl2pPr marL="316520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2pPr>
            <a:lvl3pPr marL="633039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3pPr>
            <a:lvl4pPr marL="949559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4pPr>
            <a:lvl5pPr marL="1266078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5pPr>
            <a:lvl6pPr marL="1582598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6pPr>
            <a:lvl7pPr marL="1899117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7pPr>
            <a:lvl8pPr marL="2215637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8pPr>
            <a:lvl9pPr marL="2532156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251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02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085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21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91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215"/>
            </a:lvl1pPr>
            <a:lvl2pPr>
              <a:defRPr sz="1938"/>
            </a:lvl2pPr>
            <a:lvl3pPr>
              <a:defRPr sz="1662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108"/>
            </a:lvl1pPr>
            <a:lvl2pPr marL="316520" indent="0">
              <a:buNone/>
              <a:defRPr sz="969"/>
            </a:lvl2pPr>
            <a:lvl3pPr marL="633039" indent="0">
              <a:buNone/>
              <a:defRPr sz="831"/>
            </a:lvl3pPr>
            <a:lvl4pPr marL="949559" indent="0">
              <a:buNone/>
              <a:defRPr sz="692"/>
            </a:lvl4pPr>
            <a:lvl5pPr marL="1266078" indent="0">
              <a:buNone/>
              <a:defRPr sz="692"/>
            </a:lvl5pPr>
            <a:lvl6pPr marL="1582598" indent="0">
              <a:buNone/>
              <a:defRPr sz="692"/>
            </a:lvl6pPr>
            <a:lvl7pPr marL="1899117" indent="0">
              <a:buNone/>
              <a:defRPr sz="692"/>
            </a:lvl7pPr>
            <a:lvl8pPr marL="2215637" indent="0">
              <a:buNone/>
              <a:defRPr sz="692"/>
            </a:lvl8pPr>
            <a:lvl9pPr marL="2532156" indent="0">
              <a:buNone/>
              <a:defRPr sz="692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90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215"/>
            </a:lvl1pPr>
            <a:lvl2pPr marL="316520" indent="0">
              <a:buNone/>
              <a:defRPr sz="1938"/>
            </a:lvl2pPr>
            <a:lvl3pPr marL="633039" indent="0">
              <a:buNone/>
              <a:defRPr sz="1662"/>
            </a:lvl3pPr>
            <a:lvl4pPr marL="949559" indent="0">
              <a:buNone/>
              <a:defRPr sz="1385"/>
            </a:lvl4pPr>
            <a:lvl5pPr marL="1266078" indent="0">
              <a:buNone/>
              <a:defRPr sz="1385"/>
            </a:lvl5pPr>
            <a:lvl6pPr marL="1582598" indent="0">
              <a:buNone/>
              <a:defRPr sz="1385"/>
            </a:lvl6pPr>
            <a:lvl7pPr marL="1899117" indent="0">
              <a:buNone/>
              <a:defRPr sz="1385"/>
            </a:lvl7pPr>
            <a:lvl8pPr marL="2215637" indent="0">
              <a:buNone/>
              <a:defRPr sz="1385"/>
            </a:lvl8pPr>
            <a:lvl9pPr marL="2532156" indent="0">
              <a:buNone/>
              <a:defRPr sz="1385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108"/>
            </a:lvl1pPr>
            <a:lvl2pPr marL="316520" indent="0">
              <a:buNone/>
              <a:defRPr sz="969"/>
            </a:lvl2pPr>
            <a:lvl3pPr marL="633039" indent="0">
              <a:buNone/>
              <a:defRPr sz="831"/>
            </a:lvl3pPr>
            <a:lvl4pPr marL="949559" indent="0">
              <a:buNone/>
              <a:defRPr sz="692"/>
            </a:lvl4pPr>
            <a:lvl5pPr marL="1266078" indent="0">
              <a:buNone/>
              <a:defRPr sz="692"/>
            </a:lvl5pPr>
            <a:lvl6pPr marL="1582598" indent="0">
              <a:buNone/>
              <a:defRPr sz="692"/>
            </a:lvl6pPr>
            <a:lvl7pPr marL="1899117" indent="0">
              <a:buNone/>
              <a:defRPr sz="692"/>
            </a:lvl7pPr>
            <a:lvl8pPr marL="2215637" indent="0">
              <a:buNone/>
              <a:defRPr sz="692"/>
            </a:lvl8pPr>
            <a:lvl9pPr marL="2532156" indent="0">
              <a:buNone/>
              <a:defRPr sz="692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2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8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3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6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576CE63-498C-D07F-4EFA-AAB932221745}"/>
              </a:ext>
            </a:extLst>
          </p:cNvPr>
          <p:cNvSpPr/>
          <p:nvPr/>
        </p:nvSpPr>
        <p:spPr>
          <a:xfrm>
            <a:off x="513363" y="1748015"/>
            <a:ext cx="5828300" cy="703224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5406" y="231935"/>
            <a:ext cx="5829300" cy="99761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volini"/>
                <a:cs typeface="Calibri Light"/>
              </a:rPr>
              <a:t>Tollcross Writing </a:t>
            </a:r>
            <a:br>
              <a:rPr lang="en-US" sz="4000" dirty="0">
                <a:latin typeface="Cavolini"/>
                <a:cs typeface="Calibri Light"/>
              </a:rPr>
            </a:br>
            <a:r>
              <a:rPr lang="en-US" sz="3200" dirty="0">
                <a:latin typeface="Jumble"/>
                <a:cs typeface="Calibri Light"/>
              </a:rPr>
              <a:t>Non-</a:t>
            </a:r>
            <a:r>
              <a:rPr lang="en-US" sz="2800" dirty="0">
                <a:latin typeface="Jumble"/>
                <a:cs typeface="Calibri Light"/>
              </a:rPr>
              <a:t>Negotiables</a:t>
            </a:r>
            <a:endParaRPr lang="en-US" sz="2800">
              <a:latin typeface="Jumble"/>
              <a:cs typeface="Cavolini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BB3A78-849B-B492-4B96-B5A1E4EBACA9}"/>
              </a:ext>
            </a:extLst>
          </p:cNvPr>
          <p:cNvGrpSpPr/>
          <p:nvPr/>
        </p:nvGrpSpPr>
        <p:grpSpPr>
          <a:xfrm>
            <a:off x="807881" y="2102229"/>
            <a:ext cx="4988324" cy="6176729"/>
            <a:chOff x="436265" y="3065782"/>
            <a:chExt cx="6372175" cy="6176729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5D55A829-D6CD-A03E-EF62-98CE63B7B8D3}"/>
                </a:ext>
              </a:extLst>
            </p:cNvPr>
            <p:cNvSpPr txBox="1">
              <a:spLocks/>
            </p:cNvSpPr>
            <p:nvPr/>
          </p:nvSpPr>
          <p:spPr>
            <a:xfrm>
              <a:off x="2005086" y="3072141"/>
              <a:ext cx="4579973" cy="997613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54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b="1" dirty="0">
                  <a:latin typeface="Cavolini"/>
                  <a:cs typeface="Calibri Light"/>
                </a:rPr>
                <a:t>Proof Read</a:t>
              </a:r>
              <a:r>
                <a:rPr lang="en-US" sz="1800" dirty="0">
                  <a:latin typeface="Cavolini"/>
                  <a:cs typeface="Calibri Light"/>
                </a:rPr>
                <a:t>- Have I missed out any words? Do my word choices make sense?</a:t>
              </a:r>
              <a:endParaRPr lang="en-US" sz="1800" dirty="0">
                <a:cs typeface="Calibri Light" panose="020F0302020204030204"/>
              </a:endParaRPr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107011D8-F8AE-8597-C315-5A4CF33D6953}"/>
                </a:ext>
              </a:extLst>
            </p:cNvPr>
            <p:cNvSpPr txBox="1">
              <a:spLocks/>
            </p:cNvSpPr>
            <p:nvPr/>
          </p:nvSpPr>
          <p:spPr>
            <a:xfrm>
              <a:off x="2006415" y="4796393"/>
              <a:ext cx="4802025" cy="997613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54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b="1" dirty="0">
                  <a:latin typeface="Cavolini"/>
                  <a:cs typeface="Calibri Light"/>
                </a:rPr>
                <a:t>Capitalize </a:t>
              </a:r>
              <a:r>
                <a:rPr lang="en-US" sz="1800" dirty="0">
                  <a:latin typeface="Cavolini"/>
                  <a:cs typeface="Calibri Light"/>
                </a:rPr>
                <a:t>beginning of sentences and names of proper nouns.</a:t>
              </a:r>
              <a:endParaRPr lang="en-US" sz="1800">
                <a:latin typeface="Cavolini"/>
                <a:cs typeface="Cavolini"/>
              </a:endParaRPr>
            </a:p>
          </p:txBody>
        </p:sp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AB357CFF-D013-434A-F6E6-BB8853C35ED8}"/>
                </a:ext>
              </a:extLst>
            </p:cNvPr>
            <p:cNvSpPr txBox="1">
              <a:spLocks/>
            </p:cNvSpPr>
            <p:nvPr/>
          </p:nvSpPr>
          <p:spPr>
            <a:xfrm>
              <a:off x="2007694" y="6723499"/>
              <a:ext cx="4651572" cy="997613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54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b="1" dirty="0">
                  <a:latin typeface="Cavolini"/>
                  <a:cs typeface="Calibri Light"/>
                </a:rPr>
                <a:t>Punctuation </a:t>
              </a:r>
              <a:r>
                <a:rPr lang="en-US" sz="1800" dirty="0">
                  <a:latin typeface="Cavolini"/>
                  <a:cs typeface="Calibri Light"/>
                </a:rPr>
                <a:t>at the end of every sentence</a:t>
              </a:r>
              <a:r>
                <a:rPr lang="en-US" sz="1800" b="1" dirty="0">
                  <a:latin typeface="Cavolini"/>
                  <a:cs typeface="Calibri Light"/>
                </a:rPr>
                <a:t>.!?</a:t>
              </a:r>
            </a:p>
            <a:p>
              <a:pPr algn="l"/>
              <a:r>
                <a:rPr lang="en-US" sz="1800" b="1" dirty="0">
                  <a:latin typeface="Cavolini"/>
                  <a:cs typeface="Calibri Light"/>
                </a:rPr>
                <a:t>, </a:t>
              </a:r>
              <a:r>
                <a:rPr lang="en-US" sz="1800" dirty="0">
                  <a:latin typeface="Cavolini"/>
                  <a:cs typeface="Calibri Light"/>
                </a:rPr>
                <a:t>Commas for lists.</a:t>
              </a:r>
            </a:p>
            <a:p>
              <a:pPr algn="l"/>
              <a:r>
                <a:rPr lang="en-US" sz="1800" b="1" dirty="0">
                  <a:latin typeface="Cavolini"/>
                  <a:cs typeface="Calibri Light"/>
                </a:rPr>
                <a:t>"" </a:t>
              </a:r>
              <a:r>
                <a:rPr lang="en-US" sz="1800" dirty="0">
                  <a:latin typeface="Cavolini"/>
                  <a:cs typeface="Calibri Light"/>
                </a:rPr>
                <a:t>Speech marks for any speech.</a:t>
              </a: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E05CCC72-B5D5-3728-3D90-4C25EE78EA13}"/>
                </a:ext>
              </a:extLst>
            </p:cNvPr>
            <p:cNvSpPr txBox="1">
              <a:spLocks/>
            </p:cNvSpPr>
            <p:nvPr/>
          </p:nvSpPr>
          <p:spPr>
            <a:xfrm>
              <a:off x="2008972" y="8244898"/>
              <a:ext cx="4629995" cy="997613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54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b="1" dirty="0">
                  <a:latin typeface="Cavolini"/>
                  <a:cs typeface="Calibri Light"/>
                </a:rPr>
                <a:t>Neatness </a:t>
              </a:r>
              <a:r>
                <a:rPr lang="en-US" sz="1800" dirty="0">
                  <a:latin typeface="Cavolini"/>
                  <a:cs typeface="Calibri Light"/>
                </a:rPr>
                <a:t>– Use your best handwriting. Is your writing easy to read? Are there clear paragraphs?</a:t>
              </a:r>
            </a:p>
          </p:txBody>
        </p:sp>
        <p:pic>
          <p:nvPicPr>
            <p:cNvPr id="3" name="Picture 3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7DA9083A-C94C-4D21-C281-2FA60C715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315" t="18325" r="59159" b="39791"/>
            <a:stretch/>
          </p:blipFill>
          <p:spPr>
            <a:xfrm>
              <a:off x="436265" y="6446670"/>
              <a:ext cx="1352529" cy="1269824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4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1343148F-6420-7C17-FEB0-14BCBCC49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917" t="37333" r="59398" b="21083"/>
            <a:stretch/>
          </p:blipFill>
          <p:spPr>
            <a:xfrm>
              <a:off x="520839" y="3065782"/>
              <a:ext cx="1352447" cy="1343783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6" name="Picture 6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A8DA4027-0878-726A-3345-5CA9C17D1A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825" t="18539" r="61905" b="41011"/>
            <a:stretch/>
          </p:blipFill>
          <p:spPr>
            <a:xfrm>
              <a:off x="520941" y="4790034"/>
              <a:ext cx="1132743" cy="1219042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7" name="Picture 10" descr="Graphical user interface, text, email, website&#10;&#10;Description automatically generated">
              <a:extLst>
                <a:ext uri="{FF2B5EF4-FFF2-40B4-BE49-F238E27FC236}">
                  <a16:creationId xmlns:a16="http://schemas.microsoft.com/office/drawing/2014/main" id="{E40439E5-41E4-8EF0-3D68-A2FA34EA8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4118" t="54687" r="61471" b="20117"/>
            <a:stretch/>
          </p:blipFill>
          <p:spPr>
            <a:xfrm>
              <a:off x="723267" y="8238540"/>
              <a:ext cx="1064824" cy="988027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Tollcross Writing  Non-Negotiables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193</cp:revision>
  <dcterms:created xsi:type="dcterms:W3CDTF">2022-10-12T07:43:51Z</dcterms:created>
  <dcterms:modified xsi:type="dcterms:W3CDTF">2022-10-26T10:47:27Z</dcterms:modified>
</cp:coreProperties>
</file>